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736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496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604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384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008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983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8094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5443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287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679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618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9954D-52AA-4815-A6FA-87EE4075DEBB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20D02-DCFB-44FF-B7E3-3A5E8D6C2A2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5625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4D9CC7-61C4-40CC-880A-A680B873D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574" y="620688"/>
            <a:ext cx="5940853" cy="446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193252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Pokaz na ekranie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Marta Janiszewska</dc:creator>
  <cp:lastModifiedBy>Marta Janiszewska</cp:lastModifiedBy>
  <cp:revision>2</cp:revision>
  <dcterms:created xsi:type="dcterms:W3CDTF">2021-07-22T06:51:58Z</dcterms:created>
  <dcterms:modified xsi:type="dcterms:W3CDTF">2021-09-06T06:35:10Z</dcterms:modified>
</cp:coreProperties>
</file>